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DB5EE-5DD6-4BD6-84FC-60051A46EFEE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03F0-0FA4-40C5-8891-73AA0F08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6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DB5EE-5DD6-4BD6-84FC-60051A46EFEE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03F0-0FA4-40C5-8891-73AA0F08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9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DB5EE-5DD6-4BD6-84FC-60051A46EFEE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03F0-0FA4-40C5-8891-73AA0F08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5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DB5EE-5DD6-4BD6-84FC-60051A46EFEE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03F0-0FA4-40C5-8891-73AA0F08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8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DB5EE-5DD6-4BD6-84FC-60051A46EFEE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03F0-0FA4-40C5-8891-73AA0F08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66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DB5EE-5DD6-4BD6-84FC-60051A46EFEE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03F0-0FA4-40C5-8891-73AA0F08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0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DB5EE-5DD6-4BD6-84FC-60051A46EFEE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03F0-0FA4-40C5-8891-73AA0F08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1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DB5EE-5DD6-4BD6-84FC-60051A46EFEE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03F0-0FA4-40C5-8891-73AA0F08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4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DB5EE-5DD6-4BD6-84FC-60051A46EFEE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03F0-0FA4-40C5-8891-73AA0F08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4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DB5EE-5DD6-4BD6-84FC-60051A46EFEE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03F0-0FA4-40C5-8891-73AA0F08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15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DB5EE-5DD6-4BD6-84FC-60051A46EFEE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03F0-0FA4-40C5-8891-73AA0F08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4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DB5EE-5DD6-4BD6-84FC-60051A46EFEE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503F0-0FA4-40C5-8891-73AA0F08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0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646" y="1071563"/>
            <a:ext cx="4572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370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FAHMI MAULANA ILHAM</dc:creator>
  <cp:lastModifiedBy>FAHMI MAULANA ILHAM</cp:lastModifiedBy>
  <cp:revision>1</cp:revision>
  <dcterms:created xsi:type="dcterms:W3CDTF">2019-10-19T07:00:49Z</dcterms:created>
  <dcterms:modified xsi:type="dcterms:W3CDTF">2019-10-19T07:00:56Z</dcterms:modified>
</cp:coreProperties>
</file>